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71" r:id="rId12"/>
    <p:sldId id="272" r:id="rId13"/>
    <p:sldId id="273" r:id="rId14"/>
    <p:sldId id="267" r:id="rId15"/>
    <p:sldId id="265" r:id="rId16"/>
    <p:sldId id="266" r:id="rId17"/>
    <p:sldId id="269" r:id="rId18"/>
    <p:sldId id="26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33" autoAdjust="0"/>
  </p:normalViewPr>
  <p:slideViewPr>
    <p:cSldViewPr snapToGrid="0">
      <p:cViewPr varScale="1">
        <p:scale>
          <a:sx n="62" d="100"/>
          <a:sy n="62" d="100"/>
        </p:scale>
        <p:origin x="80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stershashi@gmail.com" userId="6711bd8257475f56" providerId="LiveId" clId="{CA2C9A74-1483-4468-823B-1A47A393200C}"/>
    <pc:docChg chg="custSel addSld modSld">
      <pc:chgData name="mistershashi@gmail.com" userId="6711bd8257475f56" providerId="LiveId" clId="{CA2C9A74-1483-4468-823B-1A47A393200C}" dt="2023-09-14T03:21:38.319" v="282" actId="680"/>
      <pc:docMkLst>
        <pc:docMk/>
      </pc:docMkLst>
      <pc:sldChg chg="addSp modSp new mod">
        <pc:chgData name="mistershashi@gmail.com" userId="6711bd8257475f56" providerId="LiveId" clId="{CA2C9A74-1483-4468-823B-1A47A393200C}" dt="2023-09-14T02:56:49.108" v="281" actId="14100"/>
        <pc:sldMkLst>
          <pc:docMk/>
          <pc:sldMk cId="2887850783" sldId="256"/>
        </pc:sldMkLst>
        <pc:spChg chg="mod">
          <ac:chgData name="mistershashi@gmail.com" userId="6711bd8257475f56" providerId="LiveId" clId="{CA2C9A74-1483-4468-823B-1A47A393200C}" dt="2023-09-14T02:54:38.151" v="46" actId="404"/>
          <ac:spMkLst>
            <pc:docMk/>
            <pc:sldMk cId="2887850783" sldId="256"/>
            <ac:spMk id="2" creationId="{AF8973C4-8422-1BF2-F178-EDA4A8BAF691}"/>
          </ac:spMkLst>
        </pc:spChg>
        <pc:spChg chg="mod">
          <ac:chgData name="mistershashi@gmail.com" userId="6711bd8257475f56" providerId="LiveId" clId="{CA2C9A74-1483-4468-823B-1A47A393200C}" dt="2023-09-14T02:56:49.108" v="281" actId="14100"/>
          <ac:spMkLst>
            <pc:docMk/>
            <pc:sldMk cId="2887850783" sldId="256"/>
            <ac:spMk id="3" creationId="{CD561255-E110-C059-134C-6C32A1558CEC}"/>
          </ac:spMkLst>
        </pc:spChg>
        <pc:picChg chg="add mod">
          <ac:chgData name="mistershashi@gmail.com" userId="6711bd8257475f56" providerId="LiveId" clId="{CA2C9A74-1483-4468-823B-1A47A393200C}" dt="2023-09-14T02:53:27.360" v="4" actId="1076"/>
          <ac:picMkLst>
            <pc:docMk/>
            <pc:sldMk cId="2887850783" sldId="256"/>
            <ac:picMk id="5" creationId="{0E6A2E40-E313-B960-C9B2-D1044286B952}"/>
          </ac:picMkLst>
        </pc:picChg>
      </pc:sldChg>
      <pc:sldChg chg="new">
        <pc:chgData name="mistershashi@gmail.com" userId="6711bd8257475f56" providerId="LiveId" clId="{CA2C9A74-1483-4468-823B-1A47A393200C}" dt="2023-09-14T03:21:38.319" v="282" actId="680"/>
        <pc:sldMkLst>
          <pc:docMk/>
          <pc:sldMk cId="1952889238" sldId="257"/>
        </pc:sldMkLst>
      </pc:sldChg>
      <pc:sldMasterChg chg="addSldLayout">
        <pc:chgData name="mistershashi@gmail.com" userId="6711bd8257475f56" providerId="LiveId" clId="{CA2C9A74-1483-4468-823B-1A47A393200C}" dt="2023-09-14T02:51:48.006" v="0" actId="680"/>
        <pc:sldMasterMkLst>
          <pc:docMk/>
          <pc:sldMasterMk cId="1606177795" sldId="2147483648"/>
        </pc:sldMasterMkLst>
        <pc:sldLayoutChg chg="add">
          <pc:chgData name="mistershashi@gmail.com" userId="6711bd8257475f56" providerId="LiveId" clId="{CA2C9A74-1483-4468-823B-1A47A393200C}" dt="2023-09-14T02:51:48.006" v="0" actId="680"/>
          <pc:sldLayoutMkLst>
            <pc:docMk/>
            <pc:sldMasterMk cId="1606177795" sldId="2147483648"/>
            <pc:sldLayoutMk cId="167143338" sldId="2147483649"/>
          </pc:sldLayoutMkLst>
        </pc:sldLayoutChg>
      </pc:sldMasterChg>
    </pc:docChg>
  </pc:docChgLst>
  <pc:docChgLst>
    <pc:chgData name="SHASHI MISHRA" userId="6711bd8257475f56" providerId="LiveId" clId="{CA2C9A74-1483-4468-823B-1A47A393200C}"/>
    <pc:docChg chg="undo custSel addSld delSld modSld">
      <pc:chgData name="SHASHI MISHRA" userId="6711bd8257475f56" providerId="LiveId" clId="{CA2C9A74-1483-4468-823B-1A47A393200C}" dt="2023-09-20T05:42:25.725" v="2324" actId="313"/>
      <pc:docMkLst>
        <pc:docMk/>
      </pc:docMkLst>
      <pc:sldChg chg="modSp mod">
        <pc:chgData name="SHASHI MISHRA" userId="6711bd8257475f56" providerId="LiveId" clId="{CA2C9A74-1483-4468-823B-1A47A393200C}" dt="2023-09-18T16:57:57.287" v="1259" actId="1076"/>
        <pc:sldMkLst>
          <pc:docMk/>
          <pc:sldMk cId="2887850783" sldId="256"/>
        </pc:sldMkLst>
        <pc:spChg chg="mod">
          <ac:chgData name="SHASHI MISHRA" userId="6711bd8257475f56" providerId="LiveId" clId="{CA2C9A74-1483-4468-823B-1A47A393200C}" dt="2023-09-18T16:43:00.848" v="1250" actId="27636"/>
          <ac:spMkLst>
            <pc:docMk/>
            <pc:sldMk cId="2887850783" sldId="256"/>
            <ac:spMk id="3" creationId="{CD561255-E110-C059-134C-6C32A1558CEC}"/>
          </ac:spMkLst>
        </pc:spChg>
        <pc:picChg chg="mod">
          <ac:chgData name="SHASHI MISHRA" userId="6711bd8257475f56" providerId="LiveId" clId="{CA2C9A74-1483-4468-823B-1A47A393200C}" dt="2023-09-18T16:57:57.287" v="1259" actId="1076"/>
          <ac:picMkLst>
            <pc:docMk/>
            <pc:sldMk cId="2887850783" sldId="256"/>
            <ac:picMk id="5" creationId="{0E6A2E40-E313-B960-C9B2-D1044286B952}"/>
          </ac:picMkLst>
        </pc:picChg>
      </pc:sldChg>
      <pc:sldChg chg="addSp delSp modSp mod">
        <pc:chgData name="SHASHI MISHRA" userId="6711bd8257475f56" providerId="LiveId" clId="{CA2C9A74-1483-4468-823B-1A47A393200C}" dt="2023-09-20T05:05:55.827" v="1449" actId="1037"/>
        <pc:sldMkLst>
          <pc:docMk/>
          <pc:sldMk cId="1952889238" sldId="257"/>
        </pc:sldMkLst>
        <pc:spChg chg="mod">
          <ac:chgData name="SHASHI MISHRA" userId="6711bd8257475f56" providerId="LiveId" clId="{CA2C9A74-1483-4468-823B-1A47A393200C}" dt="2023-09-20T05:05:55.827" v="1449" actId="1037"/>
          <ac:spMkLst>
            <pc:docMk/>
            <pc:sldMk cId="1952889238" sldId="257"/>
            <ac:spMk id="2" creationId="{C0D19B26-8BA0-13FD-C825-F87DCA299E15}"/>
          </ac:spMkLst>
        </pc:spChg>
        <pc:spChg chg="del">
          <ac:chgData name="SHASHI MISHRA" userId="6711bd8257475f56" providerId="LiveId" clId="{CA2C9A74-1483-4468-823B-1A47A393200C}" dt="2023-09-18T14:26:18.443" v="18" actId="931"/>
          <ac:spMkLst>
            <pc:docMk/>
            <pc:sldMk cId="1952889238" sldId="257"/>
            <ac:spMk id="3" creationId="{F00C88EF-F5BD-960C-48EA-9E1CD4FCD7DD}"/>
          </ac:spMkLst>
        </pc:spChg>
        <pc:picChg chg="add mod">
          <ac:chgData name="SHASHI MISHRA" userId="6711bd8257475f56" providerId="LiveId" clId="{CA2C9A74-1483-4468-823B-1A47A393200C}" dt="2023-09-18T15:13:37.681" v="457" actId="14100"/>
          <ac:picMkLst>
            <pc:docMk/>
            <pc:sldMk cId="1952889238" sldId="257"/>
            <ac:picMk id="5" creationId="{FFF3B373-19E9-8426-C8D8-755D08C7E3E2}"/>
          </ac:picMkLst>
        </pc:picChg>
      </pc:sldChg>
      <pc:sldChg chg="addSp delSp modSp new mod">
        <pc:chgData name="SHASHI MISHRA" userId="6711bd8257475f56" providerId="LiveId" clId="{CA2C9A74-1483-4468-823B-1A47A393200C}" dt="2023-09-20T05:06:12.268" v="1486" actId="1037"/>
        <pc:sldMkLst>
          <pc:docMk/>
          <pc:sldMk cId="3669666321" sldId="258"/>
        </pc:sldMkLst>
        <pc:spChg chg="mod">
          <ac:chgData name="SHASHI MISHRA" userId="6711bd8257475f56" providerId="LiveId" clId="{CA2C9A74-1483-4468-823B-1A47A393200C}" dt="2023-09-20T05:06:12.268" v="1486" actId="1037"/>
          <ac:spMkLst>
            <pc:docMk/>
            <pc:sldMk cId="3669666321" sldId="258"/>
            <ac:spMk id="2" creationId="{0A83CFA4-A30E-D618-9B56-A9E2FCEAFF33}"/>
          </ac:spMkLst>
        </pc:spChg>
        <pc:spChg chg="del">
          <ac:chgData name="SHASHI MISHRA" userId="6711bd8257475f56" providerId="LiveId" clId="{CA2C9A74-1483-4468-823B-1A47A393200C}" dt="2023-09-18T14:27:09.971" v="25" actId="931"/>
          <ac:spMkLst>
            <pc:docMk/>
            <pc:sldMk cId="3669666321" sldId="258"/>
            <ac:spMk id="3" creationId="{0D55B9D0-89B6-0CEB-315E-076402F2EAF5}"/>
          </ac:spMkLst>
        </pc:spChg>
        <pc:spChg chg="add del mod">
          <ac:chgData name="SHASHI MISHRA" userId="6711bd8257475f56" providerId="LiveId" clId="{CA2C9A74-1483-4468-823B-1A47A393200C}" dt="2023-09-18T14:30:03.099" v="69" actId="478"/>
          <ac:spMkLst>
            <pc:docMk/>
            <pc:sldMk cId="3669666321" sldId="258"/>
            <ac:spMk id="17" creationId="{0F566A64-DEAA-FCCE-E2B8-4914170D72BD}"/>
          </ac:spMkLst>
        </pc:spChg>
        <pc:picChg chg="add del mod">
          <ac:chgData name="SHASHI MISHRA" userId="6711bd8257475f56" providerId="LiveId" clId="{CA2C9A74-1483-4468-823B-1A47A393200C}" dt="2023-09-18T14:29:20.341" v="62" actId="478"/>
          <ac:picMkLst>
            <pc:docMk/>
            <pc:sldMk cId="3669666321" sldId="258"/>
            <ac:picMk id="5" creationId="{1AB5AC30-6B2A-33A9-3EDC-3BC708B1B0A9}"/>
          </ac:picMkLst>
        </pc:picChg>
        <pc:picChg chg="add del mod">
          <ac:chgData name="SHASHI MISHRA" userId="6711bd8257475f56" providerId="LiveId" clId="{CA2C9A74-1483-4468-823B-1A47A393200C}" dt="2023-09-18T14:27:45.004" v="36" actId="478"/>
          <ac:picMkLst>
            <pc:docMk/>
            <pc:sldMk cId="3669666321" sldId="258"/>
            <ac:picMk id="7" creationId="{F7AB2D7F-480A-57DB-5A1A-3543BB443404}"/>
          </ac:picMkLst>
        </pc:picChg>
        <pc:picChg chg="add del mod">
          <ac:chgData name="SHASHI MISHRA" userId="6711bd8257475f56" providerId="LiveId" clId="{CA2C9A74-1483-4468-823B-1A47A393200C}" dt="2023-09-18T14:29:08.442" v="58" actId="478"/>
          <ac:picMkLst>
            <pc:docMk/>
            <pc:sldMk cId="3669666321" sldId="258"/>
            <ac:picMk id="9" creationId="{2C9FCFF7-C6C0-F741-F8B6-CA1BE0CB7889}"/>
          </ac:picMkLst>
        </pc:picChg>
        <pc:picChg chg="add del mod">
          <ac:chgData name="SHASHI MISHRA" userId="6711bd8257475f56" providerId="LiveId" clId="{CA2C9A74-1483-4468-823B-1A47A393200C}" dt="2023-09-18T14:29:25.606" v="63" actId="478"/>
          <ac:picMkLst>
            <pc:docMk/>
            <pc:sldMk cId="3669666321" sldId="258"/>
            <ac:picMk id="11" creationId="{4BDA8F32-CC22-E1AC-3A4C-C3F32465CA6A}"/>
          </ac:picMkLst>
        </pc:picChg>
        <pc:picChg chg="add mod">
          <ac:chgData name="SHASHI MISHRA" userId="6711bd8257475f56" providerId="LiveId" clId="{CA2C9A74-1483-4468-823B-1A47A393200C}" dt="2023-09-18T16:53:59.158" v="1258" actId="14826"/>
          <ac:picMkLst>
            <pc:docMk/>
            <pc:sldMk cId="3669666321" sldId="258"/>
            <ac:picMk id="12" creationId="{718F0BD2-EA78-4545-2C17-79265D7BFA0C}"/>
          </ac:picMkLst>
        </pc:picChg>
        <pc:picChg chg="add del mod">
          <ac:chgData name="SHASHI MISHRA" userId="6711bd8257475f56" providerId="LiveId" clId="{CA2C9A74-1483-4468-823B-1A47A393200C}" dt="2023-09-18T14:29:18.191" v="61" actId="478"/>
          <ac:picMkLst>
            <pc:docMk/>
            <pc:sldMk cId="3669666321" sldId="258"/>
            <ac:picMk id="13" creationId="{45066F0B-839F-1025-383F-D2DBC5CA6E80}"/>
          </ac:picMkLst>
        </pc:picChg>
        <pc:picChg chg="add del mod">
          <ac:chgData name="SHASHI MISHRA" userId="6711bd8257475f56" providerId="LiveId" clId="{CA2C9A74-1483-4468-823B-1A47A393200C}" dt="2023-09-18T14:29:50.885" v="67" actId="478"/>
          <ac:picMkLst>
            <pc:docMk/>
            <pc:sldMk cId="3669666321" sldId="258"/>
            <ac:picMk id="14" creationId="{7F194D4D-69F9-3106-6B55-9BA4644688A7}"/>
          </ac:picMkLst>
        </pc:picChg>
        <pc:picChg chg="add del mod">
          <ac:chgData name="SHASHI MISHRA" userId="6711bd8257475f56" providerId="LiveId" clId="{CA2C9A74-1483-4468-823B-1A47A393200C}" dt="2023-09-18T14:27:37.576" v="33" actId="478"/>
          <ac:picMkLst>
            <pc:docMk/>
            <pc:sldMk cId="3669666321" sldId="258"/>
            <ac:picMk id="15" creationId="{4E27B38C-A520-079E-756B-05DCAF22F85A}"/>
          </ac:picMkLst>
        </pc:picChg>
      </pc:sldChg>
      <pc:sldChg chg="addSp delSp modSp new mod">
        <pc:chgData name="SHASHI MISHRA" userId="6711bd8257475f56" providerId="LiveId" clId="{CA2C9A74-1483-4468-823B-1A47A393200C}" dt="2023-09-20T05:06:25.008" v="1501" actId="1037"/>
        <pc:sldMkLst>
          <pc:docMk/>
          <pc:sldMk cId="3694536474" sldId="259"/>
        </pc:sldMkLst>
        <pc:spChg chg="mod">
          <ac:chgData name="SHASHI MISHRA" userId="6711bd8257475f56" providerId="LiveId" clId="{CA2C9A74-1483-4468-823B-1A47A393200C}" dt="2023-09-20T05:06:25.008" v="1501" actId="1037"/>
          <ac:spMkLst>
            <pc:docMk/>
            <pc:sldMk cId="3694536474" sldId="259"/>
            <ac:spMk id="2" creationId="{41797872-3D2F-D05F-5936-4C665AC6EAED}"/>
          </ac:spMkLst>
        </pc:spChg>
        <pc:spChg chg="del">
          <ac:chgData name="SHASHI MISHRA" userId="6711bd8257475f56" providerId="LiveId" clId="{CA2C9A74-1483-4468-823B-1A47A393200C}" dt="2023-09-18T14:31:51.275" v="122" actId="931"/>
          <ac:spMkLst>
            <pc:docMk/>
            <pc:sldMk cId="3694536474" sldId="259"/>
            <ac:spMk id="3" creationId="{D093D36A-181C-8EB8-1A05-19CC8BBEF361}"/>
          </ac:spMkLst>
        </pc:spChg>
        <pc:picChg chg="add mod">
          <ac:chgData name="SHASHI MISHRA" userId="6711bd8257475f56" providerId="LiveId" clId="{CA2C9A74-1483-4468-823B-1A47A393200C}" dt="2023-09-18T14:32:40.073" v="148" actId="1036"/>
          <ac:picMkLst>
            <pc:docMk/>
            <pc:sldMk cId="3694536474" sldId="259"/>
            <ac:picMk id="5" creationId="{47A252FE-BD4B-F7B3-B4AE-CA6B5374749B}"/>
          </ac:picMkLst>
        </pc:picChg>
      </pc:sldChg>
      <pc:sldChg chg="addSp delSp modSp new mod">
        <pc:chgData name="SHASHI MISHRA" userId="6711bd8257475f56" providerId="LiveId" clId="{CA2C9A74-1483-4468-823B-1A47A393200C}" dt="2023-09-20T05:06:38.664" v="1528" actId="1037"/>
        <pc:sldMkLst>
          <pc:docMk/>
          <pc:sldMk cId="494455092" sldId="260"/>
        </pc:sldMkLst>
        <pc:spChg chg="mod">
          <ac:chgData name="SHASHI MISHRA" userId="6711bd8257475f56" providerId="LiveId" clId="{CA2C9A74-1483-4468-823B-1A47A393200C}" dt="2023-09-20T05:06:38.664" v="1528" actId="1037"/>
          <ac:spMkLst>
            <pc:docMk/>
            <pc:sldMk cId="494455092" sldId="260"/>
            <ac:spMk id="2" creationId="{35A254CB-3E35-8336-F583-9F9797886598}"/>
          </ac:spMkLst>
        </pc:spChg>
        <pc:spChg chg="del">
          <ac:chgData name="SHASHI MISHRA" userId="6711bd8257475f56" providerId="LiveId" clId="{CA2C9A74-1483-4468-823B-1A47A393200C}" dt="2023-09-18T14:33:09.691" v="150" actId="931"/>
          <ac:spMkLst>
            <pc:docMk/>
            <pc:sldMk cId="494455092" sldId="260"/>
            <ac:spMk id="3" creationId="{040FEF7A-579A-BE9C-B5D2-9B3D3ADDFE40}"/>
          </ac:spMkLst>
        </pc:spChg>
        <pc:picChg chg="add mod">
          <ac:chgData name="SHASHI MISHRA" userId="6711bd8257475f56" providerId="LiveId" clId="{CA2C9A74-1483-4468-823B-1A47A393200C}" dt="2023-09-18T14:33:53.939" v="177" actId="14100"/>
          <ac:picMkLst>
            <pc:docMk/>
            <pc:sldMk cId="494455092" sldId="260"/>
            <ac:picMk id="5" creationId="{55F9F433-D82C-2D91-2829-B523B912F933}"/>
          </ac:picMkLst>
        </pc:picChg>
      </pc:sldChg>
      <pc:sldChg chg="new del">
        <pc:chgData name="SHASHI MISHRA" userId="6711bd8257475f56" providerId="LiveId" clId="{CA2C9A74-1483-4468-823B-1A47A393200C}" dt="2023-09-18T14:56:11.792" v="179" actId="2696"/>
        <pc:sldMkLst>
          <pc:docMk/>
          <pc:sldMk cId="1256587586" sldId="261"/>
        </pc:sldMkLst>
      </pc:sldChg>
      <pc:sldChg chg="addSp delSp modSp new mod">
        <pc:chgData name="SHASHI MISHRA" userId="6711bd8257475f56" providerId="LiveId" clId="{CA2C9A74-1483-4468-823B-1A47A393200C}" dt="2023-09-20T05:06:55.617" v="1576" actId="1037"/>
        <pc:sldMkLst>
          <pc:docMk/>
          <pc:sldMk cId="2256009966" sldId="261"/>
        </pc:sldMkLst>
        <pc:spChg chg="del">
          <ac:chgData name="SHASHI MISHRA" userId="6711bd8257475f56" providerId="LiveId" clId="{CA2C9A74-1483-4468-823B-1A47A393200C}" dt="2023-09-18T14:56:30.861" v="182" actId="478"/>
          <ac:spMkLst>
            <pc:docMk/>
            <pc:sldMk cId="2256009966" sldId="261"/>
            <ac:spMk id="2" creationId="{8ADE639B-7EA8-874C-FE2D-B0895D1353C8}"/>
          </ac:spMkLst>
        </pc:spChg>
        <pc:spChg chg="del">
          <ac:chgData name="SHASHI MISHRA" userId="6711bd8257475f56" providerId="LiveId" clId="{CA2C9A74-1483-4468-823B-1A47A393200C}" dt="2023-09-18T14:56:21.286" v="181" actId="931"/>
          <ac:spMkLst>
            <pc:docMk/>
            <pc:sldMk cId="2256009966" sldId="261"/>
            <ac:spMk id="3" creationId="{F7EAE060-9A37-1C3C-C3EF-6DA49EE7DD63}"/>
          </ac:spMkLst>
        </pc:spChg>
        <pc:spChg chg="add mod">
          <ac:chgData name="SHASHI MISHRA" userId="6711bd8257475f56" providerId="LiveId" clId="{CA2C9A74-1483-4468-823B-1A47A393200C}" dt="2023-09-20T05:06:55.617" v="1576" actId="1037"/>
          <ac:spMkLst>
            <pc:docMk/>
            <pc:sldMk cId="2256009966" sldId="261"/>
            <ac:spMk id="6" creationId="{2455AED2-6E88-1589-0017-DEB572AED506}"/>
          </ac:spMkLst>
        </pc:spChg>
        <pc:picChg chg="add mod">
          <ac:chgData name="SHASHI MISHRA" userId="6711bd8257475f56" providerId="LiveId" clId="{CA2C9A74-1483-4468-823B-1A47A393200C}" dt="2023-09-18T15:16:13.692" v="688" actId="14100"/>
          <ac:picMkLst>
            <pc:docMk/>
            <pc:sldMk cId="2256009966" sldId="261"/>
            <ac:picMk id="5" creationId="{524ED2F9-4C49-B4A4-DAF7-C7565AEE8DF7}"/>
          </ac:picMkLst>
        </pc:picChg>
      </pc:sldChg>
      <pc:sldChg chg="addSp delSp modSp new mod">
        <pc:chgData name="SHASHI MISHRA" userId="6711bd8257475f56" providerId="LiveId" clId="{CA2C9A74-1483-4468-823B-1A47A393200C}" dt="2023-09-18T15:03:34.142" v="298" actId="1076"/>
        <pc:sldMkLst>
          <pc:docMk/>
          <pc:sldMk cId="3637220860" sldId="262"/>
        </pc:sldMkLst>
        <pc:spChg chg="del">
          <ac:chgData name="SHASHI MISHRA" userId="6711bd8257475f56" providerId="LiveId" clId="{CA2C9A74-1483-4468-823B-1A47A393200C}" dt="2023-09-18T14:58:24.361" v="195" actId="478"/>
          <ac:spMkLst>
            <pc:docMk/>
            <pc:sldMk cId="3637220860" sldId="262"/>
            <ac:spMk id="2" creationId="{2B30F564-5286-D243-4842-A98FD1D15971}"/>
          </ac:spMkLst>
        </pc:spChg>
        <pc:spChg chg="del">
          <ac:chgData name="SHASHI MISHRA" userId="6711bd8257475f56" providerId="LiveId" clId="{CA2C9A74-1483-4468-823B-1A47A393200C}" dt="2023-09-18T14:57:46.176" v="190" actId="931"/>
          <ac:spMkLst>
            <pc:docMk/>
            <pc:sldMk cId="3637220860" sldId="262"/>
            <ac:spMk id="3" creationId="{625B7568-17F2-3707-A7B5-FB8BF5BE7755}"/>
          </ac:spMkLst>
        </pc:spChg>
        <pc:graphicFrameChg chg="add mod modGraphic">
          <ac:chgData name="SHASHI MISHRA" userId="6711bd8257475f56" providerId="LiveId" clId="{CA2C9A74-1483-4468-823B-1A47A393200C}" dt="2023-09-18T15:03:34.142" v="298" actId="1076"/>
          <ac:graphicFrameMkLst>
            <pc:docMk/>
            <pc:sldMk cId="3637220860" sldId="262"/>
            <ac:graphicFrameMk id="6" creationId="{5024CB6E-697C-D863-F216-BAD022FCF9E4}"/>
          </ac:graphicFrameMkLst>
        </pc:graphicFrameChg>
        <pc:picChg chg="add mod">
          <ac:chgData name="SHASHI MISHRA" userId="6711bd8257475f56" providerId="LiveId" clId="{CA2C9A74-1483-4468-823B-1A47A393200C}" dt="2023-09-18T14:58:50.954" v="200" actId="1076"/>
          <ac:picMkLst>
            <pc:docMk/>
            <pc:sldMk cId="3637220860" sldId="262"/>
            <ac:picMk id="5" creationId="{47BA1646-132C-B4C7-A543-46E65586B8D3}"/>
          </ac:picMkLst>
        </pc:picChg>
      </pc:sldChg>
      <pc:sldChg chg="addSp delSp modSp new mod">
        <pc:chgData name="SHASHI MISHRA" userId="6711bd8257475f56" providerId="LiveId" clId="{CA2C9A74-1483-4468-823B-1A47A393200C}" dt="2023-09-18T15:06:02.740" v="321" actId="20577"/>
        <pc:sldMkLst>
          <pc:docMk/>
          <pc:sldMk cId="929691578" sldId="263"/>
        </pc:sldMkLst>
        <pc:spChg chg="del">
          <ac:chgData name="SHASHI MISHRA" userId="6711bd8257475f56" providerId="LiveId" clId="{CA2C9A74-1483-4468-823B-1A47A393200C}" dt="2023-09-18T15:04:23.391" v="301" actId="478"/>
          <ac:spMkLst>
            <pc:docMk/>
            <pc:sldMk cId="929691578" sldId="263"/>
            <ac:spMk id="2" creationId="{14F0BCA9-47ED-6F39-B3BD-037165537999}"/>
          </ac:spMkLst>
        </pc:spChg>
        <pc:spChg chg="del">
          <ac:chgData name="SHASHI MISHRA" userId="6711bd8257475f56" providerId="LiveId" clId="{CA2C9A74-1483-4468-823B-1A47A393200C}" dt="2023-09-18T15:04:30.304" v="302" actId="931"/>
          <ac:spMkLst>
            <pc:docMk/>
            <pc:sldMk cId="929691578" sldId="263"/>
            <ac:spMk id="3" creationId="{73103EFB-8484-0571-A6F4-596AFC4FB41B}"/>
          </ac:spMkLst>
        </pc:spChg>
        <pc:graphicFrameChg chg="add mod modGraphic">
          <ac:chgData name="SHASHI MISHRA" userId="6711bd8257475f56" providerId="LiveId" clId="{CA2C9A74-1483-4468-823B-1A47A393200C}" dt="2023-09-18T15:06:02.740" v="321" actId="20577"/>
          <ac:graphicFrameMkLst>
            <pc:docMk/>
            <pc:sldMk cId="929691578" sldId="263"/>
            <ac:graphicFrameMk id="4" creationId="{B0619EAA-5AD0-99FC-A4D0-F4C6C6D36942}"/>
          </ac:graphicFrameMkLst>
        </pc:graphicFrameChg>
        <pc:picChg chg="add mod">
          <ac:chgData name="SHASHI MISHRA" userId="6711bd8257475f56" providerId="LiveId" clId="{CA2C9A74-1483-4468-823B-1A47A393200C}" dt="2023-09-18T15:04:53.433" v="307" actId="14100"/>
          <ac:picMkLst>
            <pc:docMk/>
            <pc:sldMk cId="929691578" sldId="263"/>
            <ac:picMk id="6" creationId="{EE6A3861-FF37-0068-C1C3-36E1B02BA65A}"/>
          </ac:picMkLst>
        </pc:picChg>
      </pc:sldChg>
      <pc:sldChg chg="addSp delSp modSp new mod">
        <pc:chgData name="SHASHI MISHRA" userId="6711bd8257475f56" providerId="LiveId" clId="{CA2C9A74-1483-4468-823B-1A47A393200C}" dt="2023-09-18T15:11:55.982" v="416" actId="1038"/>
        <pc:sldMkLst>
          <pc:docMk/>
          <pc:sldMk cId="3841564741" sldId="264"/>
        </pc:sldMkLst>
        <pc:spChg chg="del">
          <ac:chgData name="SHASHI MISHRA" userId="6711bd8257475f56" providerId="LiveId" clId="{CA2C9A74-1483-4468-823B-1A47A393200C}" dt="2023-09-18T15:09:13.494" v="324" actId="478"/>
          <ac:spMkLst>
            <pc:docMk/>
            <pc:sldMk cId="3841564741" sldId="264"/>
            <ac:spMk id="2" creationId="{2D4BBE83-E5E5-05F0-1F56-0790DDD354D8}"/>
          </ac:spMkLst>
        </pc:spChg>
        <pc:spChg chg="del">
          <ac:chgData name="SHASHI MISHRA" userId="6711bd8257475f56" providerId="LiveId" clId="{CA2C9A74-1483-4468-823B-1A47A393200C}" dt="2023-09-18T15:06:11.926" v="323" actId="931"/>
          <ac:spMkLst>
            <pc:docMk/>
            <pc:sldMk cId="3841564741" sldId="264"/>
            <ac:spMk id="3" creationId="{11401151-ED06-815B-3166-F99C2B0CFD93}"/>
          </ac:spMkLst>
        </pc:spChg>
        <pc:graphicFrameChg chg="add mod modGraphic">
          <ac:chgData name="SHASHI MISHRA" userId="6711bd8257475f56" providerId="LiveId" clId="{CA2C9A74-1483-4468-823B-1A47A393200C}" dt="2023-09-18T15:10:55.123" v="378" actId="20577"/>
          <ac:graphicFrameMkLst>
            <pc:docMk/>
            <pc:sldMk cId="3841564741" sldId="264"/>
            <ac:graphicFrameMk id="6" creationId="{F05F9AD9-AAA1-E728-77AA-58CC41F3CCB7}"/>
          </ac:graphicFrameMkLst>
        </pc:graphicFrameChg>
        <pc:picChg chg="add mod">
          <ac:chgData name="SHASHI MISHRA" userId="6711bd8257475f56" providerId="LiveId" clId="{CA2C9A74-1483-4468-823B-1A47A393200C}" dt="2023-09-18T15:11:55.982" v="416" actId="1038"/>
          <ac:picMkLst>
            <pc:docMk/>
            <pc:sldMk cId="3841564741" sldId="264"/>
            <ac:picMk id="5" creationId="{502299EF-6CED-CE40-FCC3-8D389B6BC699}"/>
          </ac:picMkLst>
        </pc:picChg>
      </pc:sldChg>
      <pc:sldChg chg="addSp delSp modSp new mod">
        <pc:chgData name="SHASHI MISHRA" userId="6711bd8257475f56" providerId="LiveId" clId="{CA2C9A74-1483-4468-823B-1A47A393200C}" dt="2023-09-20T05:00:47.876" v="1387" actId="1035"/>
        <pc:sldMkLst>
          <pc:docMk/>
          <pc:sldMk cId="1965323128" sldId="265"/>
        </pc:sldMkLst>
        <pc:spChg chg="mod">
          <ac:chgData name="SHASHI MISHRA" userId="6711bd8257475f56" providerId="LiveId" clId="{CA2C9A74-1483-4468-823B-1A47A393200C}" dt="2023-09-20T05:00:47.876" v="1387" actId="1035"/>
          <ac:spMkLst>
            <pc:docMk/>
            <pc:sldMk cId="1965323128" sldId="265"/>
            <ac:spMk id="2" creationId="{E4FFDB32-DD3E-43BA-39BF-5AE12A1DDCBF}"/>
          </ac:spMkLst>
        </pc:spChg>
        <pc:spChg chg="del">
          <ac:chgData name="SHASHI MISHRA" userId="6711bd8257475f56" providerId="LiveId" clId="{CA2C9A74-1483-4468-823B-1A47A393200C}" dt="2023-09-18T15:23:05.143" v="755" actId="931"/>
          <ac:spMkLst>
            <pc:docMk/>
            <pc:sldMk cId="1965323128" sldId="265"/>
            <ac:spMk id="3" creationId="{757C7A0B-D350-F7FE-771E-A01F43F7FE33}"/>
          </ac:spMkLst>
        </pc:spChg>
        <pc:spChg chg="add mod">
          <ac:chgData name="SHASHI MISHRA" userId="6711bd8257475f56" providerId="LiveId" clId="{CA2C9A74-1483-4468-823B-1A47A393200C}" dt="2023-09-20T04:59:46.144" v="1346" actId="1036"/>
          <ac:spMkLst>
            <pc:docMk/>
            <pc:sldMk cId="1965323128" sldId="265"/>
            <ac:spMk id="8" creationId="{98CFFD61-B875-7CCA-4AA3-F5CD4A391B22}"/>
          </ac:spMkLst>
        </pc:spChg>
        <pc:spChg chg="add mod">
          <ac:chgData name="SHASHI MISHRA" userId="6711bd8257475f56" providerId="LiveId" clId="{CA2C9A74-1483-4468-823B-1A47A393200C}" dt="2023-09-20T05:00:25.368" v="1370" actId="1036"/>
          <ac:spMkLst>
            <pc:docMk/>
            <pc:sldMk cId="1965323128" sldId="265"/>
            <ac:spMk id="9" creationId="{C5350CD8-B2DD-6CE3-BCCC-FD927F7D4CC7}"/>
          </ac:spMkLst>
        </pc:spChg>
        <pc:picChg chg="add mod">
          <ac:chgData name="SHASHI MISHRA" userId="6711bd8257475f56" providerId="LiveId" clId="{CA2C9A74-1483-4468-823B-1A47A393200C}" dt="2023-09-20T04:59:40.853" v="1328" actId="14100"/>
          <ac:picMkLst>
            <pc:docMk/>
            <pc:sldMk cId="1965323128" sldId="265"/>
            <ac:picMk id="5" creationId="{03EBF8D8-B3A5-F334-4F92-0267D7A7F8B8}"/>
          </ac:picMkLst>
        </pc:picChg>
        <pc:picChg chg="add mod">
          <ac:chgData name="SHASHI MISHRA" userId="6711bd8257475f56" providerId="LiveId" clId="{CA2C9A74-1483-4468-823B-1A47A393200C}" dt="2023-09-20T04:59:36.513" v="1327" actId="14100"/>
          <ac:picMkLst>
            <pc:docMk/>
            <pc:sldMk cId="1965323128" sldId="265"/>
            <ac:picMk id="7" creationId="{CE24A4A3-2B36-F486-4ADE-C90455960D78}"/>
          </ac:picMkLst>
        </pc:picChg>
      </pc:sldChg>
      <pc:sldChg chg="addSp delSp modSp new mod">
        <pc:chgData name="SHASHI MISHRA" userId="6711bd8257475f56" providerId="LiveId" clId="{CA2C9A74-1483-4468-823B-1A47A393200C}" dt="2023-09-20T05:01:46.449" v="1412" actId="1037"/>
        <pc:sldMkLst>
          <pc:docMk/>
          <pc:sldMk cId="4229122399" sldId="266"/>
        </pc:sldMkLst>
        <pc:spChg chg="del">
          <ac:chgData name="SHASHI MISHRA" userId="6711bd8257475f56" providerId="LiveId" clId="{CA2C9A74-1483-4468-823B-1A47A393200C}" dt="2023-09-18T15:29:11.415" v="908"/>
          <ac:spMkLst>
            <pc:docMk/>
            <pc:sldMk cId="4229122399" sldId="266"/>
            <ac:spMk id="2" creationId="{114DD7CB-3A62-25D3-3DC7-409527E07AA1}"/>
          </ac:spMkLst>
        </pc:spChg>
        <pc:spChg chg="del">
          <ac:chgData name="SHASHI MISHRA" userId="6711bd8257475f56" providerId="LiveId" clId="{CA2C9A74-1483-4468-823B-1A47A393200C}" dt="2023-09-18T15:29:27.155" v="910" actId="931"/>
          <ac:spMkLst>
            <pc:docMk/>
            <pc:sldMk cId="4229122399" sldId="266"/>
            <ac:spMk id="3" creationId="{1EF109AF-56C2-8D7E-4C92-E6E1027A8F2A}"/>
          </ac:spMkLst>
        </pc:spChg>
        <pc:spChg chg="add mod">
          <ac:chgData name="SHASHI MISHRA" userId="6711bd8257475f56" providerId="LiveId" clId="{CA2C9A74-1483-4468-823B-1A47A393200C}" dt="2023-09-20T05:01:46.449" v="1412" actId="1037"/>
          <ac:spMkLst>
            <pc:docMk/>
            <pc:sldMk cId="4229122399" sldId="266"/>
            <ac:spMk id="4" creationId="{A7FE4842-8443-3A7A-49D8-85D6B3592CC2}"/>
          </ac:spMkLst>
        </pc:spChg>
        <pc:spChg chg="add mod">
          <ac:chgData name="SHASHI MISHRA" userId="6711bd8257475f56" providerId="LiveId" clId="{CA2C9A74-1483-4468-823B-1A47A393200C}" dt="2023-09-20T05:01:25.823" v="1399" actId="1076"/>
          <ac:spMkLst>
            <pc:docMk/>
            <pc:sldMk cId="4229122399" sldId="266"/>
            <ac:spMk id="11" creationId="{AA572698-2453-80C1-873B-6FD90DD284A0}"/>
          </ac:spMkLst>
        </pc:spChg>
        <pc:spChg chg="add mod">
          <ac:chgData name="SHASHI MISHRA" userId="6711bd8257475f56" providerId="LiveId" clId="{CA2C9A74-1483-4468-823B-1A47A393200C}" dt="2023-09-20T05:01:19.573" v="1398" actId="1036"/>
          <ac:spMkLst>
            <pc:docMk/>
            <pc:sldMk cId="4229122399" sldId="266"/>
            <ac:spMk id="12" creationId="{6B4C615D-BF58-4A34-909A-43FDBE707C56}"/>
          </ac:spMkLst>
        </pc:spChg>
        <pc:picChg chg="add mod">
          <ac:chgData name="SHASHI MISHRA" userId="6711bd8257475f56" providerId="LiveId" clId="{CA2C9A74-1483-4468-823B-1A47A393200C}" dt="2023-09-20T05:01:02.616" v="1390" actId="14100"/>
          <ac:picMkLst>
            <pc:docMk/>
            <pc:sldMk cId="4229122399" sldId="266"/>
            <ac:picMk id="6" creationId="{AFD74817-A1A8-EF4D-CFAE-1B66B621806B}"/>
          </ac:picMkLst>
        </pc:picChg>
        <pc:picChg chg="add mod">
          <ac:chgData name="SHASHI MISHRA" userId="6711bd8257475f56" providerId="LiveId" clId="{CA2C9A74-1483-4468-823B-1A47A393200C}" dt="2023-09-20T05:01:12.945" v="1392" actId="14100"/>
          <ac:picMkLst>
            <pc:docMk/>
            <pc:sldMk cId="4229122399" sldId="266"/>
            <ac:picMk id="8" creationId="{C738678A-4AC2-9540-9D0A-E278E661B8D4}"/>
          </ac:picMkLst>
        </pc:picChg>
        <pc:picChg chg="add mod">
          <ac:chgData name="SHASHI MISHRA" userId="6711bd8257475f56" providerId="LiveId" clId="{CA2C9A74-1483-4468-823B-1A47A393200C}" dt="2023-09-20T05:01:08.796" v="1391" actId="14100"/>
          <ac:picMkLst>
            <pc:docMk/>
            <pc:sldMk cId="4229122399" sldId="266"/>
            <ac:picMk id="10" creationId="{7F47BDE7-F335-B75A-180D-D2AEDB9D8DA2}"/>
          </ac:picMkLst>
        </pc:picChg>
      </pc:sldChg>
      <pc:sldChg chg="addSp delSp modSp new mod">
        <pc:chgData name="SHASHI MISHRA" userId="6711bd8257475f56" providerId="LiveId" clId="{CA2C9A74-1483-4468-823B-1A47A393200C}" dt="2023-09-20T05:42:25.725" v="2324" actId="313"/>
        <pc:sldMkLst>
          <pc:docMk/>
          <pc:sldMk cId="2263180656" sldId="267"/>
        </pc:sldMkLst>
        <pc:spChg chg="mod">
          <ac:chgData name="SHASHI MISHRA" userId="6711bd8257475f56" providerId="LiveId" clId="{CA2C9A74-1483-4468-823B-1A47A393200C}" dt="2023-09-20T05:07:58.363" v="1593" actId="1037"/>
          <ac:spMkLst>
            <pc:docMk/>
            <pc:sldMk cId="2263180656" sldId="267"/>
            <ac:spMk id="2" creationId="{AF07BCE8-7BA6-6780-3E35-746FC4261C3B}"/>
          </ac:spMkLst>
        </pc:spChg>
        <pc:spChg chg="add mod">
          <ac:chgData name="SHASHI MISHRA" userId="6711bd8257475f56" providerId="LiveId" clId="{CA2C9A74-1483-4468-823B-1A47A393200C}" dt="2023-09-20T05:14:58.385" v="1984" actId="113"/>
          <ac:spMkLst>
            <pc:docMk/>
            <pc:sldMk cId="2263180656" sldId="267"/>
            <ac:spMk id="3" creationId="{EE0C094B-C7E8-45AA-487F-04EBA641429A}"/>
          </ac:spMkLst>
        </pc:spChg>
        <pc:spChg chg="add del">
          <ac:chgData name="SHASHI MISHRA" userId="6711bd8257475f56" providerId="LiveId" clId="{CA2C9A74-1483-4468-823B-1A47A393200C}" dt="2023-09-18T15:34:51.335" v="1172" actId="3680"/>
          <ac:spMkLst>
            <pc:docMk/>
            <pc:sldMk cId="2263180656" sldId="267"/>
            <ac:spMk id="3" creationId="{F8F988FD-F9D2-E203-8B01-A3CD553E8C8E}"/>
          </ac:spMkLst>
        </pc:spChg>
        <pc:spChg chg="add mod">
          <ac:chgData name="SHASHI MISHRA" userId="6711bd8257475f56" providerId="LiveId" clId="{CA2C9A74-1483-4468-823B-1A47A393200C}" dt="2023-09-20T05:42:25.725" v="2324" actId="313"/>
          <ac:spMkLst>
            <pc:docMk/>
            <pc:sldMk cId="2263180656" sldId="267"/>
            <ac:spMk id="4" creationId="{0A8399D5-E090-E10E-4657-76AB4580576E}"/>
          </ac:spMkLst>
        </pc:spChg>
        <pc:spChg chg="add mod">
          <ac:chgData name="SHASHI MISHRA" userId="6711bd8257475f56" providerId="LiveId" clId="{CA2C9A74-1483-4468-823B-1A47A393200C}" dt="2023-09-20T05:15:09.877" v="1987" actId="113"/>
          <ac:spMkLst>
            <pc:docMk/>
            <pc:sldMk cId="2263180656" sldId="267"/>
            <ac:spMk id="5" creationId="{A97227A2-7A5B-5346-AB0C-05FF5F2EEA77}"/>
          </ac:spMkLst>
        </pc:spChg>
        <pc:spChg chg="add mod">
          <ac:chgData name="SHASHI MISHRA" userId="6711bd8257475f56" providerId="LiveId" clId="{CA2C9A74-1483-4468-823B-1A47A393200C}" dt="2023-09-20T05:14:53.018" v="1983" actId="403"/>
          <ac:spMkLst>
            <pc:docMk/>
            <pc:sldMk cId="2263180656" sldId="267"/>
            <ac:spMk id="6" creationId="{629E7135-050B-1F33-FDF3-C3656BD7444A}"/>
          </ac:spMkLst>
        </pc:spChg>
        <pc:spChg chg="add del mod">
          <ac:chgData name="SHASHI MISHRA" userId="6711bd8257475f56" providerId="LiveId" clId="{CA2C9A74-1483-4468-823B-1A47A393200C}" dt="2023-09-18T15:48:30.182" v="1184" actId="931"/>
          <ac:spMkLst>
            <pc:docMk/>
            <pc:sldMk cId="2263180656" sldId="267"/>
            <ac:spMk id="7" creationId="{48B89581-DAF2-66B3-F268-4FCF508BDEE4}"/>
          </ac:spMkLst>
        </pc:spChg>
        <pc:spChg chg="add mod">
          <ac:chgData name="SHASHI MISHRA" userId="6711bd8257475f56" providerId="LiveId" clId="{CA2C9A74-1483-4468-823B-1A47A393200C}" dt="2023-09-20T05:39:33.812" v="2281" actId="20577"/>
          <ac:spMkLst>
            <pc:docMk/>
            <pc:sldMk cId="2263180656" sldId="267"/>
            <ac:spMk id="7" creationId="{CC37BEC5-B881-EB85-A87E-1D53706E3EF6}"/>
          </ac:spMkLst>
        </pc:spChg>
        <pc:spChg chg="add mod">
          <ac:chgData name="SHASHI MISHRA" userId="6711bd8257475f56" providerId="LiveId" clId="{CA2C9A74-1483-4468-823B-1A47A393200C}" dt="2023-09-20T05:17:47.377" v="2280" actId="1036"/>
          <ac:spMkLst>
            <pc:docMk/>
            <pc:sldMk cId="2263180656" sldId="267"/>
            <ac:spMk id="8" creationId="{D135CDBD-3420-5EC7-AA8A-09925B8606DF}"/>
          </ac:spMkLst>
        </pc:spChg>
        <pc:spChg chg="add mod">
          <ac:chgData name="SHASHI MISHRA" userId="6711bd8257475f56" providerId="LiveId" clId="{CA2C9A74-1483-4468-823B-1A47A393200C}" dt="2023-09-20T05:17:40.763" v="2277" actId="1036"/>
          <ac:spMkLst>
            <pc:docMk/>
            <pc:sldMk cId="2263180656" sldId="267"/>
            <ac:spMk id="10" creationId="{DC9E8DBC-1D26-BE4C-2064-38D92B23536F}"/>
          </ac:spMkLst>
        </pc:spChg>
        <pc:graphicFrameChg chg="add del mod ord modGraphic">
          <ac:chgData name="SHASHI MISHRA" userId="6711bd8257475f56" providerId="LiveId" clId="{CA2C9A74-1483-4468-823B-1A47A393200C}" dt="2023-09-18T15:34:41.579" v="1171" actId="3680"/>
          <ac:graphicFrameMkLst>
            <pc:docMk/>
            <pc:sldMk cId="2263180656" sldId="267"/>
            <ac:graphicFrameMk id="4" creationId="{B92BCFDD-CFB7-E07F-2BB0-9CCC43C9E85E}"/>
          </ac:graphicFrameMkLst>
        </pc:graphicFrameChg>
        <pc:graphicFrameChg chg="add del mod ord modGraphic">
          <ac:chgData name="SHASHI MISHRA" userId="6711bd8257475f56" providerId="LiveId" clId="{CA2C9A74-1483-4468-823B-1A47A393200C}" dt="2023-09-18T15:40:21.019" v="1183" actId="478"/>
          <ac:graphicFrameMkLst>
            <pc:docMk/>
            <pc:sldMk cId="2263180656" sldId="267"/>
            <ac:graphicFrameMk id="5" creationId="{53848C3F-08F7-22A4-6D62-C7DA9104C353}"/>
          </ac:graphicFrameMkLst>
        </pc:graphicFrameChg>
        <pc:picChg chg="add mod">
          <ac:chgData name="SHASHI MISHRA" userId="6711bd8257475f56" providerId="LiveId" clId="{CA2C9A74-1483-4468-823B-1A47A393200C}" dt="2023-09-18T16:44:28.742" v="1257" actId="1076"/>
          <ac:picMkLst>
            <pc:docMk/>
            <pc:sldMk cId="2263180656" sldId="267"/>
            <ac:picMk id="9" creationId="{F627C5DB-E9CE-74A4-F088-04EEFCF8512D}"/>
          </ac:picMkLst>
        </pc:picChg>
        <pc:picChg chg="add mod">
          <ac:chgData name="SHASHI MISHRA" userId="6711bd8257475f56" providerId="LiveId" clId="{CA2C9A74-1483-4468-823B-1A47A393200C}" dt="2023-09-18T16:44:08.254" v="1252" actId="1076"/>
          <ac:picMkLst>
            <pc:docMk/>
            <pc:sldMk cId="2263180656" sldId="267"/>
            <ac:picMk id="11" creationId="{8AAAF2DA-C8A2-FDB6-A49D-2F695103F139}"/>
          </ac:picMkLst>
        </pc:picChg>
        <pc:picChg chg="add mod">
          <ac:chgData name="SHASHI MISHRA" userId="6711bd8257475f56" providerId="LiveId" clId="{CA2C9A74-1483-4468-823B-1A47A393200C}" dt="2023-09-18T15:52:23.384" v="1220" actId="1076"/>
          <ac:picMkLst>
            <pc:docMk/>
            <pc:sldMk cId="2263180656" sldId="267"/>
            <ac:picMk id="13" creationId="{F4B86838-3B3E-7420-5FFA-52EE8684024B}"/>
          </ac:picMkLst>
        </pc:picChg>
        <pc:picChg chg="add mod">
          <ac:chgData name="SHASHI MISHRA" userId="6711bd8257475f56" providerId="LiveId" clId="{CA2C9A74-1483-4468-823B-1A47A393200C}" dt="2023-09-20T05:13:21.063" v="1927" actId="1076"/>
          <ac:picMkLst>
            <pc:docMk/>
            <pc:sldMk cId="2263180656" sldId="267"/>
            <ac:picMk id="15" creationId="{90B09D4E-955E-5593-25DD-DC8EC131AF5E}"/>
          </ac:picMkLst>
        </pc:picChg>
        <pc:picChg chg="add mod">
          <ac:chgData name="SHASHI MISHRA" userId="6711bd8257475f56" providerId="LiveId" clId="{CA2C9A74-1483-4468-823B-1A47A393200C}" dt="2023-09-18T15:52:30.701" v="1222" actId="14100"/>
          <ac:picMkLst>
            <pc:docMk/>
            <pc:sldMk cId="2263180656" sldId="267"/>
            <ac:picMk id="17" creationId="{98D732ED-0228-DBFF-94AB-7CDB5895E1AB}"/>
          </ac:picMkLst>
        </pc:picChg>
        <pc:picChg chg="add mod">
          <ac:chgData name="SHASHI MISHRA" userId="6711bd8257475f56" providerId="LiveId" clId="{CA2C9A74-1483-4468-823B-1A47A393200C}" dt="2023-09-20T05:13:08.849" v="1925" actId="1035"/>
          <ac:picMkLst>
            <pc:docMk/>
            <pc:sldMk cId="2263180656" sldId="267"/>
            <ac:picMk id="19" creationId="{A17DCCAC-7542-9660-DA6E-6491D5AC0FEB}"/>
          </ac:picMkLst>
        </pc:picChg>
        <pc:picChg chg="add mod">
          <ac:chgData name="SHASHI MISHRA" userId="6711bd8257475f56" providerId="LiveId" clId="{CA2C9A74-1483-4468-823B-1A47A393200C}" dt="2023-09-20T05:13:23.640" v="1928" actId="1076"/>
          <ac:picMkLst>
            <pc:docMk/>
            <pc:sldMk cId="2263180656" sldId="267"/>
            <ac:picMk id="21" creationId="{5CE0E5F8-F91F-AB3E-ABB0-2D002CA81589}"/>
          </ac:picMkLst>
        </pc:picChg>
      </pc:sldChg>
      <pc:sldChg chg="addSp delSp modSp new mod">
        <pc:chgData name="SHASHI MISHRA" userId="6711bd8257475f56" providerId="LiveId" clId="{CA2C9A74-1483-4468-823B-1A47A393200C}" dt="2023-09-20T05:04:34.458" v="1420" actId="14100"/>
        <pc:sldMkLst>
          <pc:docMk/>
          <pc:sldMk cId="2984495654" sldId="268"/>
        </pc:sldMkLst>
        <pc:spChg chg="del">
          <ac:chgData name="SHASHI MISHRA" userId="6711bd8257475f56" providerId="LiveId" clId="{CA2C9A74-1483-4468-823B-1A47A393200C}" dt="2023-09-18T15:57:38.619" v="1230" actId="478"/>
          <ac:spMkLst>
            <pc:docMk/>
            <pc:sldMk cId="2984495654" sldId="268"/>
            <ac:spMk id="2" creationId="{C3033E15-3C55-E3EE-0BA6-1D99F02149FD}"/>
          </ac:spMkLst>
        </pc:spChg>
        <pc:spChg chg="del">
          <ac:chgData name="SHASHI MISHRA" userId="6711bd8257475f56" providerId="LiveId" clId="{CA2C9A74-1483-4468-823B-1A47A393200C}" dt="2023-09-18T15:57:34.843" v="1229" actId="931"/>
          <ac:spMkLst>
            <pc:docMk/>
            <pc:sldMk cId="2984495654" sldId="268"/>
            <ac:spMk id="3" creationId="{751DE68E-9765-586C-6DE6-2CFA512C1992}"/>
          </ac:spMkLst>
        </pc:spChg>
        <pc:spChg chg="add del mod">
          <ac:chgData name="SHASHI MISHRA" userId="6711bd8257475f56" providerId="LiveId" clId="{CA2C9A74-1483-4468-823B-1A47A393200C}" dt="2023-09-18T15:59:20.645" v="1238" actId="478"/>
          <ac:spMkLst>
            <pc:docMk/>
            <pc:sldMk cId="2984495654" sldId="268"/>
            <ac:spMk id="7" creationId="{B75EA648-1CDA-9D31-7B73-1EECA63B232E}"/>
          </ac:spMkLst>
        </pc:spChg>
        <pc:spChg chg="add">
          <ac:chgData name="SHASHI MISHRA" userId="6711bd8257475f56" providerId="LiveId" clId="{CA2C9A74-1483-4468-823B-1A47A393200C}" dt="2023-09-18T15:59:08.650" v="1236"/>
          <ac:spMkLst>
            <pc:docMk/>
            <pc:sldMk cId="2984495654" sldId="268"/>
            <ac:spMk id="8" creationId="{2E481516-B0E2-9537-711F-7D0AE741A22D}"/>
          </ac:spMkLst>
        </pc:spChg>
        <pc:picChg chg="add del mod">
          <ac:chgData name="SHASHI MISHRA" userId="6711bd8257475f56" providerId="LiveId" clId="{CA2C9A74-1483-4468-823B-1A47A393200C}" dt="2023-09-18T15:59:02.897" v="1235" actId="478"/>
          <ac:picMkLst>
            <pc:docMk/>
            <pc:sldMk cId="2984495654" sldId="268"/>
            <ac:picMk id="5" creationId="{3CC2F099-5665-B130-A796-80A57AD6C6E6}"/>
          </ac:picMkLst>
        </pc:picChg>
        <pc:picChg chg="add mod">
          <ac:chgData name="SHASHI MISHRA" userId="6711bd8257475f56" providerId="LiveId" clId="{CA2C9A74-1483-4468-823B-1A47A393200C}" dt="2023-09-20T05:04:34.458" v="1420" actId="14100"/>
          <ac:picMkLst>
            <pc:docMk/>
            <pc:sldMk cId="2984495654" sldId="268"/>
            <ac:picMk id="1028" creationId="{77B8D9E8-D82D-DC34-16EE-DABBEB458FE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82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12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88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53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61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57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47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416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811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0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6120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619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8628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1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20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40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05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png"/><Relationship Id="rId7" Type="http://schemas.openxmlformats.org/officeDocument/2006/relationships/image" Target="../media/image26.webp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webp"/><Relationship Id="rId5" Type="http://schemas.openxmlformats.org/officeDocument/2006/relationships/image" Target="../media/image24.webp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taniumgroupindia.com/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6A2E40-E313-B960-C9B2-D1044286B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5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F3B373-19E9-8426-C8D8-755D08C7E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" y="10274"/>
            <a:ext cx="12181803" cy="682717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D19B26-8BA0-13FD-C825-F87DCA29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48"/>
            <a:ext cx="4808383" cy="1083924"/>
          </a:xfrm>
        </p:spPr>
        <p:txBody>
          <a:bodyPr/>
          <a:lstStyle/>
          <a:p>
            <a:r>
              <a:rPr lang="en-IN" u="sng" dirty="0">
                <a:solidFill>
                  <a:srgbClr val="FF0000"/>
                </a:solidFill>
                <a:latin typeface="Arial Black" panose="020B0A04020102020204" pitchFamily="34" charset="0"/>
              </a:rPr>
              <a:t>G.S. RESIDENCY</a:t>
            </a:r>
          </a:p>
        </p:txBody>
      </p:sp>
    </p:spTree>
    <p:extLst>
      <p:ext uri="{BB962C8B-B14F-4D97-AF65-F5344CB8AC3E}">
        <p14:creationId xmlns:p14="http://schemas.microsoft.com/office/powerpoint/2010/main" val="195288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718F0BD2-EA78-4545-2C17-79265D7BF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82482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83CFA4-A30E-D618-9B56-A9E2FCEA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" y="0"/>
            <a:ext cx="5733737" cy="1650711"/>
          </a:xfrm>
        </p:spPr>
        <p:txBody>
          <a:bodyPr/>
          <a:lstStyle/>
          <a:p>
            <a:r>
              <a:rPr lang="en-IN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Front View </a:t>
            </a:r>
          </a:p>
        </p:txBody>
      </p:sp>
    </p:spTree>
    <p:extLst>
      <p:ext uri="{BB962C8B-B14F-4D97-AF65-F5344CB8AC3E}">
        <p14:creationId xmlns:p14="http://schemas.microsoft.com/office/powerpoint/2010/main" val="3669666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A252FE-BD4B-F7B3-B4AE-CA6B53747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" y="11739"/>
            <a:ext cx="12182485" cy="684626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797872-3D2F-D05F-5936-4C665AC6E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" y="11739"/>
            <a:ext cx="4850161" cy="1621852"/>
          </a:xfrm>
        </p:spPr>
        <p:txBody>
          <a:bodyPr>
            <a:normAutofit/>
          </a:bodyPr>
          <a:lstStyle/>
          <a:p>
            <a:r>
              <a:rPr lang="en-IN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Side View</a:t>
            </a:r>
          </a:p>
        </p:txBody>
      </p:sp>
    </p:spTree>
    <p:extLst>
      <p:ext uri="{BB962C8B-B14F-4D97-AF65-F5344CB8AC3E}">
        <p14:creationId xmlns:p14="http://schemas.microsoft.com/office/powerpoint/2010/main" val="3694536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F9F433-D82C-2D91-2829-B523B912F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" y="20558"/>
            <a:ext cx="12181723" cy="683743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A254CB-3E35-8336-F583-9F9797886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7" y="20558"/>
            <a:ext cx="3986370" cy="1304808"/>
          </a:xfrm>
        </p:spPr>
        <p:txBody>
          <a:bodyPr/>
          <a:lstStyle/>
          <a:p>
            <a:r>
              <a:rPr lang="en-IN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Top View</a:t>
            </a:r>
          </a:p>
        </p:txBody>
      </p:sp>
    </p:spTree>
    <p:extLst>
      <p:ext uri="{BB962C8B-B14F-4D97-AF65-F5344CB8AC3E}">
        <p14:creationId xmlns:p14="http://schemas.microsoft.com/office/powerpoint/2010/main" val="494455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4ED2F9-4C49-B4A4-DAF7-C7565AEE8D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256009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BA1646-132C-B4C7-A543-46E65586B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628" y="1"/>
            <a:ext cx="9066372" cy="6770670"/>
          </a:xfr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024CB6E-697C-D863-F216-BAD022FCF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3940"/>
              </p:ext>
            </p:extLst>
          </p:nvPr>
        </p:nvGraphicFramePr>
        <p:xfrm>
          <a:off x="0" y="3931920"/>
          <a:ext cx="312562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814">
                  <a:extLst>
                    <a:ext uri="{9D8B030D-6E8A-4147-A177-3AD203B41FA5}">
                      <a16:colId xmlns:a16="http://schemas.microsoft.com/office/drawing/2014/main" val="346149725"/>
                    </a:ext>
                  </a:extLst>
                </a:gridCol>
                <a:gridCol w="1562814">
                  <a:extLst>
                    <a:ext uri="{9D8B030D-6E8A-4147-A177-3AD203B41FA5}">
                      <a16:colId xmlns:a16="http://schemas.microsoft.com/office/drawing/2014/main" val="2283067960"/>
                    </a:ext>
                  </a:extLst>
                </a:gridCol>
              </a:tblGrid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Arial Black" panose="020B0A04020102020204" pitchFamily="34" charset="0"/>
                        </a:rPr>
                        <a:t>TYPE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Arial Black" panose="020B0A04020102020204" pitchFamily="34" charset="0"/>
                        </a:rPr>
                        <a:t>2BHK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2265843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FLAT Number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9109946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>
                          <a:latin typeface="Arial Black" panose="020B0A04020102020204" pitchFamily="34" charset="0"/>
                        </a:rPr>
                        <a:t>Salable</a:t>
                      </a:r>
                      <a:r>
                        <a:rPr lang="en-IN" b="1" dirty="0">
                          <a:latin typeface="Arial Black" panose="020B0A04020102020204" pitchFamily="34" charset="0"/>
                        </a:rPr>
                        <a:t>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Arial Black" panose="020B0A04020102020204" pitchFamily="34" charset="0"/>
                        </a:rPr>
                        <a:t>1216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8357151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Built-up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1060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268306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Carpet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811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166095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3DAE4FA-1A46-ECF4-E5A0-9526B12D3246}"/>
              </a:ext>
            </a:extLst>
          </p:cNvPr>
          <p:cNvSpPr/>
          <p:nvPr/>
        </p:nvSpPr>
        <p:spPr>
          <a:xfrm>
            <a:off x="8042044" y="5732980"/>
            <a:ext cx="38957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u="sng" cap="none" spc="0" dirty="0">
                <a:ln w="0"/>
                <a:solidFill>
                  <a:srgbClr val="FF0000"/>
                </a:solidFill>
                <a:latin typeface="Arial Black" panose="020B0A04020102020204" pitchFamily="34" charset="0"/>
              </a:rPr>
              <a:t>2BHK – Type-A</a:t>
            </a:r>
          </a:p>
        </p:txBody>
      </p:sp>
    </p:spTree>
    <p:extLst>
      <p:ext uri="{BB962C8B-B14F-4D97-AF65-F5344CB8AC3E}">
        <p14:creationId xmlns:p14="http://schemas.microsoft.com/office/powerpoint/2010/main" val="3637220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E6A3861-FF37-0068-C1C3-36E1B02BA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375" y="0"/>
            <a:ext cx="8842625" cy="6858000"/>
          </a:xfr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B0619EAA-5AD0-99FC-A4D0-F4C6C6D369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265974"/>
              </p:ext>
            </p:extLst>
          </p:nvPr>
        </p:nvGraphicFramePr>
        <p:xfrm>
          <a:off x="223747" y="3931920"/>
          <a:ext cx="312562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814">
                  <a:extLst>
                    <a:ext uri="{9D8B030D-6E8A-4147-A177-3AD203B41FA5}">
                      <a16:colId xmlns:a16="http://schemas.microsoft.com/office/drawing/2014/main" val="346149725"/>
                    </a:ext>
                  </a:extLst>
                </a:gridCol>
                <a:gridCol w="1562814">
                  <a:extLst>
                    <a:ext uri="{9D8B030D-6E8A-4147-A177-3AD203B41FA5}">
                      <a16:colId xmlns:a16="http://schemas.microsoft.com/office/drawing/2014/main" val="2283067960"/>
                    </a:ext>
                  </a:extLst>
                </a:gridCol>
              </a:tblGrid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Arial Black" panose="020B0A04020102020204" pitchFamily="34" charset="0"/>
                        </a:rPr>
                        <a:t>TYPE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Arial Black" panose="020B0A04020102020204" pitchFamily="34" charset="0"/>
                        </a:rPr>
                        <a:t>2BHK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2265843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FLAT Number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9109946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>
                          <a:latin typeface="Arial Black" panose="020B0A04020102020204" pitchFamily="34" charset="0"/>
                        </a:rPr>
                        <a:t>Salable</a:t>
                      </a:r>
                      <a:r>
                        <a:rPr lang="en-IN" b="1" dirty="0">
                          <a:latin typeface="Arial Black" panose="020B0A04020102020204" pitchFamily="34" charset="0"/>
                        </a:rPr>
                        <a:t>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Arial Black" panose="020B0A04020102020204" pitchFamily="34" charset="0"/>
                        </a:rPr>
                        <a:t>1207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8357151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Built-up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1050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268306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Carpet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805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166095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CF6AA7B-6AA4-27E6-347D-25E36B533E0D}"/>
              </a:ext>
            </a:extLst>
          </p:cNvPr>
          <p:cNvSpPr/>
          <p:nvPr/>
        </p:nvSpPr>
        <p:spPr>
          <a:xfrm>
            <a:off x="3696076" y="5743254"/>
            <a:ext cx="38957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u="sng" cap="none" spc="0" dirty="0">
                <a:ln w="0"/>
                <a:solidFill>
                  <a:srgbClr val="FF0000"/>
                </a:solidFill>
                <a:latin typeface="Arial Black" panose="020B0A04020102020204" pitchFamily="34" charset="0"/>
              </a:rPr>
              <a:t>2BHK – Type-B</a:t>
            </a:r>
          </a:p>
        </p:txBody>
      </p:sp>
    </p:spTree>
    <p:extLst>
      <p:ext uri="{BB962C8B-B14F-4D97-AF65-F5344CB8AC3E}">
        <p14:creationId xmlns:p14="http://schemas.microsoft.com/office/powerpoint/2010/main" val="929691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2299EF-6CED-CE40-FCC3-8D389B6BC6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65" y="0"/>
            <a:ext cx="11144036" cy="6858000"/>
          </a:xfr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05F9AD9-AAA1-E728-77AA-58CC41F3C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34718"/>
              </p:ext>
            </p:extLst>
          </p:nvPr>
        </p:nvGraphicFramePr>
        <p:xfrm>
          <a:off x="69635" y="3931920"/>
          <a:ext cx="312562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814">
                  <a:extLst>
                    <a:ext uri="{9D8B030D-6E8A-4147-A177-3AD203B41FA5}">
                      <a16:colId xmlns:a16="http://schemas.microsoft.com/office/drawing/2014/main" val="346149725"/>
                    </a:ext>
                  </a:extLst>
                </a:gridCol>
                <a:gridCol w="1562814">
                  <a:extLst>
                    <a:ext uri="{9D8B030D-6E8A-4147-A177-3AD203B41FA5}">
                      <a16:colId xmlns:a16="http://schemas.microsoft.com/office/drawing/2014/main" val="2283067960"/>
                    </a:ext>
                  </a:extLst>
                </a:gridCol>
              </a:tblGrid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Arial Black" panose="020B0A04020102020204" pitchFamily="34" charset="0"/>
                        </a:rPr>
                        <a:t>TYPE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Arial Black" panose="020B0A04020102020204" pitchFamily="34" charset="0"/>
                        </a:rPr>
                        <a:t>3BHK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2265843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FLAT Number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9109946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b="1" dirty="0" err="1">
                          <a:latin typeface="Arial Black" panose="020B0A04020102020204" pitchFamily="34" charset="0"/>
                        </a:rPr>
                        <a:t>Salable</a:t>
                      </a:r>
                      <a:r>
                        <a:rPr lang="en-IN" b="1" dirty="0">
                          <a:latin typeface="Arial Black" panose="020B0A04020102020204" pitchFamily="34" charset="0"/>
                        </a:rPr>
                        <a:t>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Arial Black" panose="020B0A04020102020204" pitchFamily="34" charset="0"/>
                        </a:rPr>
                        <a:t>1450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8357151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Built-up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268306"/>
                  </a:ext>
                </a:extLst>
              </a:tr>
              <a:tr h="349226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Carpet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967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166095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969A01CF-BAEB-7D23-217E-C7EAC7C547E7}"/>
              </a:ext>
            </a:extLst>
          </p:cNvPr>
          <p:cNvSpPr/>
          <p:nvPr/>
        </p:nvSpPr>
        <p:spPr>
          <a:xfrm>
            <a:off x="9795886" y="6072027"/>
            <a:ext cx="16209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u="sng" dirty="0">
                <a:ln w="0"/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r>
              <a:rPr lang="en-US" sz="3600" b="0" u="sng" cap="none" spc="0" dirty="0">
                <a:ln w="0"/>
                <a:solidFill>
                  <a:srgbClr val="FF0000"/>
                </a:solidFill>
                <a:latin typeface="Arial Black" panose="020B0A04020102020204" pitchFamily="34" charset="0"/>
              </a:rPr>
              <a:t>BHK</a:t>
            </a:r>
          </a:p>
        </p:txBody>
      </p:sp>
    </p:spTree>
    <p:extLst>
      <p:ext uri="{BB962C8B-B14F-4D97-AF65-F5344CB8AC3E}">
        <p14:creationId xmlns:p14="http://schemas.microsoft.com/office/powerpoint/2010/main" val="3841564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0A828-E56B-7F1E-6773-02B35E4AA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100128"/>
            <a:ext cx="8695645" cy="803998"/>
          </a:xfrm>
        </p:spPr>
        <p:txBody>
          <a:bodyPr>
            <a:normAutofit/>
          </a:bodyPr>
          <a:lstStyle/>
          <a:p>
            <a:r>
              <a:rPr lang="en-IN" b="1" u="sng" dirty="0">
                <a:solidFill>
                  <a:srgbClr val="FF0000"/>
                </a:solidFill>
              </a:rPr>
              <a:t>ATTRACTION FOR FLAT/APARTMENT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7A6BF-8BF0-2EA4-DDDC-94BA6A989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3" y="904126"/>
            <a:ext cx="5058899" cy="47569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8529A9-09A7-9E88-D751-164808DEC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166" y="891924"/>
            <a:ext cx="5839471" cy="47569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7EECA38-FC7A-7828-E640-D4C6F028918E}"/>
              </a:ext>
            </a:extLst>
          </p:cNvPr>
          <p:cNvSpPr txBox="1"/>
          <p:nvPr/>
        </p:nvSpPr>
        <p:spPr>
          <a:xfrm>
            <a:off x="1082948" y="5669408"/>
            <a:ext cx="43091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Iron Grill in windows</a:t>
            </a:r>
          </a:p>
          <a:p>
            <a:endParaRPr lang="en-IN" sz="3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C1C2C4-DFF1-8FF2-FB98-5157C7DB054A}"/>
              </a:ext>
            </a:extLst>
          </p:cNvPr>
          <p:cNvSpPr txBox="1"/>
          <p:nvPr/>
        </p:nvSpPr>
        <p:spPr>
          <a:xfrm>
            <a:off x="5787166" y="5792452"/>
            <a:ext cx="5839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000" b="1" dirty="0" err="1">
                <a:solidFill>
                  <a:srgbClr val="0033CC"/>
                </a:solidFill>
                <a:latin typeface="Lucida Bright" panose="02040602050505020304" pitchFamily="18" charset="0"/>
              </a:rPr>
              <a:t>Fals</a:t>
            </a:r>
            <a:r>
              <a:rPr lang="en-IN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 Celling with Lights   (Bed Rooms &amp; Hall)</a:t>
            </a:r>
          </a:p>
        </p:txBody>
      </p:sp>
    </p:spTree>
    <p:extLst>
      <p:ext uri="{BB962C8B-B14F-4D97-AF65-F5344CB8AC3E}">
        <p14:creationId xmlns:p14="http://schemas.microsoft.com/office/powerpoint/2010/main" val="4283408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E76A9ED-05BD-7470-BA9F-16FD32900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00" y="1316017"/>
            <a:ext cx="5405794" cy="43082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97E83-B9CF-59AA-D8A2-C538BF76F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24" y="1316016"/>
            <a:ext cx="4891931" cy="4308231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DA6D28-1710-3569-63EE-CAE375CF1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86" y="5801477"/>
            <a:ext cx="4705564" cy="13857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Modular Kitchen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33CC"/>
                </a:solidFill>
                <a:latin typeface="Lucida Bright" panose="02040602050505020304" pitchFamily="18" charset="0"/>
              </a:rPr>
              <a:t>(without upper cabinet)</a:t>
            </a:r>
            <a:endParaRPr lang="en-IN" sz="3000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3483DDB1-264E-F0F9-88F8-2EE6B217C47D}"/>
              </a:ext>
            </a:extLst>
          </p:cNvPr>
          <p:cNvSpPr txBox="1">
            <a:spLocks/>
          </p:cNvSpPr>
          <p:nvPr/>
        </p:nvSpPr>
        <p:spPr>
          <a:xfrm>
            <a:off x="7596153" y="5801477"/>
            <a:ext cx="3340688" cy="1179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TV Unit in Hall</a:t>
            </a:r>
          </a:p>
        </p:txBody>
      </p:sp>
    </p:spTree>
    <p:extLst>
      <p:ext uri="{BB962C8B-B14F-4D97-AF65-F5344CB8AC3E}">
        <p14:creationId xmlns:p14="http://schemas.microsoft.com/office/powerpoint/2010/main" val="3012699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206C4D-BD25-780B-9024-90E0D446F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502" y="1441752"/>
            <a:ext cx="4710700" cy="41679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60D22E-3B19-76D4-C399-76EA15E70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6" y="1441752"/>
            <a:ext cx="5378138" cy="416793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CBA0FBE-B7A9-8637-ABD2-4B1CC04D64A5}"/>
              </a:ext>
            </a:extLst>
          </p:cNvPr>
          <p:cNvSpPr txBox="1">
            <a:spLocks/>
          </p:cNvSpPr>
          <p:nvPr/>
        </p:nvSpPr>
        <p:spPr>
          <a:xfrm>
            <a:off x="1537942" y="5801273"/>
            <a:ext cx="4486140" cy="129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Wall Painting Colours (As per Your Choice)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86F2706-5CD2-9B51-0731-447CC2217261}"/>
              </a:ext>
            </a:extLst>
          </p:cNvPr>
          <p:cNvSpPr txBox="1">
            <a:spLocks/>
          </p:cNvSpPr>
          <p:nvPr/>
        </p:nvSpPr>
        <p:spPr>
          <a:xfrm>
            <a:off x="6968577" y="5801273"/>
            <a:ext cx="5017125" cy="77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Wardrobes in Bed Room</a:t>
            </a:r>
          </a:p>
        </p:txBody>
      </p:sp>
    </p:spTree>
    <p:extLst>
      <p:ext uri="{BB962C8B-B14F-4D97-AF65-F5344CB8AC3E}">
        <p14:creationId xmlns:p14="http://schemas.microsoft.com/office/powerpoint/2010/main" val="3311317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25CE7-9A35-2749-9AAF-87329845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572739"/>
            <a:ext cx="8911687" cy="128089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Work in Progress…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0F4206-2744-1884-CBA8-69D85914D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20" y="1291974"/>
            <a:ext cx="5870542" cy="33005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5A3CD7-AF27-0E6A-51EA-088D87284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090" y="1291974"/>
            <a:ext cx="5450242" cy="33005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2873A2-6907-9ED8-ADE4-472B390757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20" y="4736387"/>
            <a:ext cx="2649073" cy="19880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714C1B8-9F94-0D06-E958-8B3921513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257" y="4736386"/>
            <a:ext cx="2649075" cy="19880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2F55F7B-CBA8-691F-2CF0-670B01B728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33" y="4736387"/>
            <a:ext cx="5003514" cy="198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62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7BCE8-7BA6-6780-3E35-746FC4261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52" y="12402"/>
            <a:ext cx="8178990" cy="912272"/>
          </a:xfrm>
        </p:spPr>
        <p:txBody>
          <a:bodyPr>
            <a:normAutofit/>
          </a:bodyPr>
          <a:lstStyle/>
          <a:p>
            <a:r>
              <a:rPr lang="en-IN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Special Attraction for Building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627C5DB-E9CE-74A4-F088-04EEFCF85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305" y="4191809"/>
            <a:ext cx="2502231" cy="2133397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AAF2DA-C8A2-FDB6-A49D-2F695103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505" y="4191809"/>
            <a:ext cx="2143125" cy="21431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B86838-3B3E-7420-5FFA-52EE86840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65" y="4191810"/>
            <a:ext cx="3031635" cy="20062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B09D4E-955E-5593-25DD-DC8EC131A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092" y="743452"/>
            <a:ext cx="4051872" cy="27012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D732ED-0228-DBFF-94AB-7CDB5895E1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647" y="4179825"/>
            <a:ext cx="3410590" cy="20062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7DCCAC-7542-9660-DA6E-6491D5AC0F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65" y="719194"/>
            <a:ext cx="2725506" cy="27255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CE0E5F8-F91F-AB3E-ABB0-2D002CA815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163" y="743452"/>
            <a:ext cx="4051872" cy="270124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0C094B-C7E8-45AA-487F-04EBA641429A}"/>
              </a:ext>
            </a:extLst>
          </p:cNvPr>
          <p:cNvSpPr/>
          <p:nvPr/>
        </p:nvSpPr>
        <p:spPr>
          <a:xfrm>
            <a:off x="1253045" y="3378931"/>
            <a:ext cx="8258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Lift</a:t>
            </a:r>
            <a:endParaRPr lang="en-US" sz="4400" b="1" cap="none" spc="0" dirty="0">
              <a:ln w="0"/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8399D5-E090-E10E-4657-76AB4580576E}"/>
              </a:ext>
            </a:extLst>
          </p:cNvPr>
          <p:cNvSpPr/>
          <p:nvPr/>
        </p:nvSpPr>
        <p:spPr>
          <a:xfrm>
            <a:off x="3320738" y="3378930"/>
            <a:ext cx="35383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CCTv</a:t>
            </a:r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Surveillance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7227A2-7A5B-5346-AB0C-05FF5F2EEA77}"/>
              </a:ext>
            </a:extLst>
          </p:cNvPr>
          <p:cNvSpPr/>
          <p:nvPr/>
        </p:nvSpPr>
        <p:spPr>
          <a:xfrm>
            <a:off x="7379061" y="3348240"/>
            <a:ext cx="32868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Covered</a:t>
            </a:r>
            <a:r>
              <a:rPr lang="en-US" sz="3200" b="0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Parking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9E7135-050B-1F33-FDF3-C3656BD7444A}"/>
              </a:ext>
            </a:extLst>
          </p:cNvPr>
          <p:cNvSpPr/>
          <p:nvPr/>
        </p:nvSpPr>
        <p:spPr>
          <a:xfrm>
            <a:off x="389513" y="6198038"/>
            <a:ext cx="28703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Power Backup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37BEC5-B881-EB85-A87E-1D53706E3EF6}"/>
              </a:ext>
            </a:extLst>
          </p:cNvPr>
          <p:cNvSpPr/>
          <p:nvPr/>
        </p:nvSpPr>
        <p:spPr>
          <a:xfrm>
            <a:off x="4004300" y="6186054"/>
            <a:ext cx="25210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Water pump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35CDBD-3420-5EC7-AA8A-09925B8606DF}"/>
              </a:ext>
            </a:extLst>
          </p:cNvPr>
          <p:cNvSpPr/>
          <p:nvPr/>
        </p:nvSpPr>
        <p:spPr>
          <a:xfrm>
            <a:off x="7832806" y="6206601"/>
            <a:ext cx="11112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Wi-fi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9E8DBC-1D26-BE4C-2064-38D92B23536F}"/>
              </a:ext>
            </a:extLst>
          </p:cNvPr>
          <p:cNvSpPr/>
          <p:nvPr/>
        </p:nvSpPr>
        <p:spPr>
          <a:xfrm>
            <a:off x="9926650" y="6215166"/>
            <a:ext cx="19128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Intercom</a:t>
            </a:r>
          </a:p>
        </p:txBody>
      </p:sp>
    </p:spTree>
    <p:extLst>
      <p:ext uri="{BB962C8B-B14F-4D97-AF65-F5344CB8AC3E}">
        <p14:creationId xmlns:p14="http://schemas.microsoft.com/office/powerpoint/2010/main" val="2263180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FDB32-DD3E-43BA-39BF-5AE12A1DD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50" y="10274"/>
            <a:ext cx="12038649" cy="1320800"/>
          </a:xfrm>
        </p:spPr>
        <p:txBody>
          <a:bodyPr>
            <a:normAutofit/>
          </a:bodyPr>
          <a:lstStyle/>
          <a:p>
            <a:r>
              <a:rPr lang="en-IN" sz="3200" b="1" u="sng" dirty="0">
                <a:solidFill>
                  <a:srgbClr val="FF0000"/>
                </a:solidFill>
                <a:latin typeface="+mn-lt"/>
              </a:rPr>
              <a:t>Our Successfully Completed &amp; Handed Over Projects:-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EBF8D8-B3A5-F334-4F92-0267D7A7F8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59" y="854609"/>
            <a:ext cx="5600306" cy="42208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24A4A3-2B36-F486-4ADE-C90455960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0172" y="854609"/>
            <a:ext cx="5799432" cy="42208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CFFD61-B875-7CCA-4AA3-F5CD4A391B22}"/>
              </a:ext>
            </a:extLst>
          </p:cNvPr>
          <p:cNvSpPr/>
          <p:nvPr/>
        </p:nvSpPr>
        <p:spPr>
          <a:xfrm>
            <a:off x="522295" y="5065159"/>
            <a:ext cx="508091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2060"/>
                </a:solidFill>
              </a:rPr>
              <a:t>Titanium Apartment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350CD8-B2DD-6CE3-BCCC-FD927F7D4CC7}"/>
              </a:ext>
            </a:extLst>
          </p:cNvPr>
          <p:cNvSpPr/>
          <p:nvPr/>
        </p:nvSpPr>
        <p:spPr>
          <a:xfrm>
            <a:off x="5935071" y="5073721"/>
            <a:ext cx="508091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2060"/>
                </a:solidFill>
              </a:rPr>
              <a:t>Abhishek Apartment</a:t>
            </a:r>
          </a:p>
        </p:txBody>
      </p:sp>
    </p:spTree>
    <p:extLst>
      <p:ext uri="{BB962C8B-B14F-4D97-AF65-F5344CB8AC3E}">
        <p14:creationId xmlns:p14="http://schemas.microsoft.com/office/powerpoint/2010/main" val="1965323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7FE4842-8443-3A7A-49D8-85D6B3592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32" y="0"/>
            <a:ext cx="12058667" cy="1320800"/>
          </a:xfrm>
        </p:spPr>
        <p:txBody>
          <a:bodyPr>
            <a:normAutofit/>
          </a:bodyPr>
          <a:lstStyle/>
          <a:p>
            <a:r>
              <a:rPr lang="en-IN" sz="3200" b="1" u="sng" dirty="0">
                <a:solidFill>
                  <a:srgbClr val="FF0000"/>
                </a:solidFill>
              </a:rPr>
              <a:t>Our Successfully Completed &amp; Handed Over Projects:-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D74817-A1A8-EF4D-CFAE-1B66B6218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23" y="783851"/>
            <a:ext cx="4497212" cy="348849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38678A-4AC2-9540-9D0A-E278E661B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088" y="773578"/>
            <a:ext cx="3176589" cy="3488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47BDE7-F335-B75A-180D-D2AEDB9D8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613" y="773578"/>
            <a:ext cx="3176588" cy="348849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572698-2453-80C1-873B-6FD90DD284A0}"/>
              </a:ext>
            </a:extLst>
          </p:cNvPr>
          <p:cNvSpPr/>
          <p:nvPr/>
        </p:nvSpPr>
        <p:spPr>
          <a:xfrm>
            <a:off x="54115" y="4330951"/>
            <a:ext cx="50809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2060"/>
                </a:solidFill>
              </a:rPr>
              <a:t>R.P. Complex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4C615D-BF58-4A34-909A-43FDBE707C56}"/>
              </a:ext>
            </a:extLst>
          </p:cNvPr>
          <p:cNvSpPr/>
          <p:nvPr/>
        </p:nvSpPr>
        <p:spPr>
          <a:xfrm>
            <a:off x="5927354" y="4323720"/>
            <a:ext cx="50809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2060"/>
                </a:solidFill>
              </a:rPr>
              <a:t>Girija Society</a:t>
            </a:r>
          </a:p>
        </p:txBody>
      </p:sp>
    </p:spTree>
    <p:extLst>
      <p:ext uri="{BB962C8B-B14F-4D97-AF65-F5344CB8AC3E}">
        <p14:creationId xmlns:p14="http://schemas.microsoft.com/office/powerpoint/2010/main" val="4229122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92B00F-8848-1D5E-CC4D-1137BA86B5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647" y="0"/>
            <a:ext cx="6060705" cy="281464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D2121F-C859-9AD7-B4A1-1513E1B549C3}"/>
              </a:ext>
            </a:extLst>
          </p:cNvPr>
          <p:cNvSpPr txBox="1"/>
          <p:nvPr/>
        </p:nvSpPr>
        <p:spPr>
          <a:xfrm>
            <a:off x="308225" y="2928609"/>
            <a:ext cx="11558427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u="sng" dirty="0">
                <a:solidFill>
                  <a:srgbClr val="FF9900"/>
                </a:solidFill>
                <a:latin typeface="Lucida Bright" panose="02040602050505020304" pitchFamily="18" charset="0"/>
              </a:rPr>
              <a:t>CONTACT DETAILS</a:t>
            </a:r>
            <a:endParaRPr lang="en-IN" sz="2400" b="1" dirty="0">
              <a:solidFill>
                <a:srgbClr val="FF9900"/>
              </a:solidFill>
              <a:latin typeface="Lucida Bright" panose="02040602050505020304" pitchFamily="18" charset="0"/>
            </a:endParaRPr>
          </a:p>
          <a:p>
            <a:pPr algn="ctr"/>
            <a:endParaRPr lang="en-IN" sz="1200" b="1" dirty="0">
              <a:latin typeface="Lucida Bright" panose="02040602050505020304" pitchFamily="18" charset="0"/>
            </a:endParaRPr>
          </a:p>
          <a:p>
            <a:pPr algn="ctr"/>
            <a:r>
              <a:rPr lang="en-IN" sz="2000" b="1" dirty="0">
                <a:latin typeface="Lucida Bright" panose="02040602050505020304" pitchFamily="18" charset="0"/>
              </a:rPr>
              <a:t>CORPORATE OFFICE: </a:t>
            </a:r>
          </a:p>
          <a:p>
            <a:pPr algn="ctr"/>
            <a:r>
              <a:rPr lang="en-IN" sz="2000" b="1" dirty="0">
                <a:latin typeface="Lucida Bright" panose="02040602050505020304" pitchFamily="18" charset="0"/>
              </a:rPr>
              <a:t>MAHARASTRA (MUMBAI) :- Bhiwandi, </a:t>
            </a:r>
            <a:r>
              <a:rPr lang="en-IN" sz="2000" b="1" dirty="0" err="1">
                <a:latin typeface="Lucida Bright" panose="02040602050505020304" pitchFamily="18" charset="0"/>
              </a:rPr>
              <a:t>Maharastra</a:t>
            </a:r>
            <a:r>
              <a:rPr lang="en-IN" sz="2000" b="1" dirty="0">
                <a:latin typeface="Lucida Bright" panose="02040602050505020304" pitchFamily="18" charset="0"/>
              </a:rPr>
              <a:t>, India, Pin – 421302</a:t>
            </a:r>
          </a:p>
          <a:p>
            <a:pPr algn="ctr"/>
            <a:endParaRPr lang="en-IN" sz="1400" b="1" dirty="0">
              <a:latin typeface="Lucida Bright" panose="02040602050505020304" pitchFamily="18" charset="0"/>
            </a:endParaRPr>
          </a:p>
          <a:p>
            <a:pPr algn="ctr"/>
            <a:r>
              <a:rPr lang="en-IN" sz="2000" b="1" dirty="0">
                <a:latin typeface="Lucida Bright" panose="02040602050505020304" pitchFamily="18" charset="0"/>
              </a:rPr>
              <a:t>BRANCH OFFICE:</a:t>
            </a:r>
          </a:p>
          <a:p>
            <a:pPr algn="ctr"/>
            <a:r>
              <a:rPr lang="en-IN" sz="2200" b="1" dirty="0">
                <a:latin typeface="Lucida Bright" panose="02040602050505020304" pitchFamily="18" charset="0"/>
              </a:rPr>
              <a:t>MUZAFFARPUR - </a:t>
            </a:r>
            <a:r>
              <a:rPr lang="en-IN" sz="2200" b="1" dirty="0" err="1">
                <a:latin typeface="Lucida Bright" panose="02040602050505020304" pitchFamily="18" charset="0"/>
              </a:rPr>
              <a:t>Gobarsahi</a:t>
            </a:r>
            <a:r>
              <a:rPr lang="en-IN" sz="2200" b="1" dirty="0">
                <a:latin typeface="Lucida Bright" panose="02040602050505020304" pitchFamily="18" charset="0"/>
              </a:rPr>
              <a:t> Chowk, Muzaffarpur, Bihar, India, Pin – 842001</a:t>
            </a:r>
          </a:p>
          <a:p>
            <a:pPr algn="ctr"/>
            <a:endParaRPr lang="en-IN" sz="1200" b="1" dirty="0">
              <a:latin typeface="Lucida Bright" panose="02040602050505020304" pitchFamily="18" charset="0"/>
            </a:endParaRPr>
          </a:p>
          <a:p>
            <a:pPr algn="ctr"/>
            <a:r>
              <a:rPr lang="en-IN" sz="2000" b="1" dirty="0">
                <a:latin typeface="Lucida Bright" panose="02040602050505020304" pitchFamily="18" charset="0"/>
              </a:rPr>
              <a:t>MOTIHARI - Ambika Nagar, </a:t>
            </a:r>
            <a:r>
              <a:rPr lang="en-IN" sz="2000" b="1" dirty="0" err="1">
                <a:latin typeface="Lucida Bright" panose="02040602050505020304" pitchFamily="18" charset="0"/>
              </a:rPr>
              <a:t>Motihari</a:t>
            </a:r>
            <a:r>
              <a:rPr lang="en-IN" sz="2000" b="1" dirty="0">
                <a:latin typeface="Lucida Bright" panose="02040602050505020304" pitchFamily="18" charset="0"/>
              </a:rPr>
              <a:t>, East Champaran, Bihar, India, Pin – 845401</a:t>
            </a:r>
          </a:p>
          <a:p>
            <a:pPr algn="ctr"/>
            <a:endParaRPr lang="en-IN" sz="1100" b="1" dirty="0">
              <a:latin typeface="Lucida Bright" panose="02040602050505020304" pitchFamily="18" charset="0"/>
            </a:endParaRPr>
          </a:p>
          <a:p>
            <a:pPr algn="ctr"/>
            <a:r>
              <a:rPr lang="en-IN" sz="2000" b="1" dirty="0">
                <a:latin typeface="Lucida Bright" panose="02040602050505020304" pitchFamily="18" charset="0"/>
              </a:rPr>
              <a:t>Website: </a:t>
            </a:r>
            <a:r>
              <a:rPr lang="en-IN" sz="2000" b="1" dirty="0">
                <a:latin typeface="Lucida Bright" panose="020406020505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www.titaniumgroupindia.com</a:t>
            </a:r>
            <a:endParaRPr lang="en-IN" sz="2000" b="1" dirty="0">
              <a:latin typeface="Lucida Bright" panose="02040602050505020304" pitchFamily="18" charset="0"/>
            </a:endParaRPr>
          </a:p>
          <a:p>
            <a:pPr algn="ctr"/>
            <a:endParaRPr lang="en-IN" sz="2000" b="1" dirty="0">
              <a:latin typeface="Lucida Bright" panose="02040602050505020304" pitchFamily="18" charset="0"/>
            </a:endParaRPr>
          </a:p>
          <a:p>
            <a:pPr algn="ctr"/>
            <a:r>
              <a:rPr lang="en-IN" sz="3600" b="1" dirty="0">
                <a:solidFill>
                  <a:srgbClr val="0033CC"/>
                </a:solidFill>
                <a:latin typeface="Lucida Bright" panose="02040602050505020304" pitchFamily="18" charset="0"/>
              </a:rPr>
              <a:t>Mobile: +91-706-115-4004 / 706-115-4001</a:t>
            </a:r>
          </a:p>
          <a:p>
            <a:pPr algn="ctr"/>
            <a:endParaRPr lang="en-IN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856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422D27-4EBA-3285-6585-D01F6048F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AutoShape 2" descr="Thank You">
            <a:extLst>
              <a:ext uri="{FF2B5EF4-FFF2-40B4-BE49-F238E27FC236}">
                <a16:creationId xmlns:a16="http://schemas.microsoft.com/office/drawing/2014/main" id="{2E481516-B0E2-9537-711F-7D0AE741A2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1D6434-8D84-0B77-8C16-FD1D93B56039}"/>
              </a:ext>
            </a:extLst>
          </p:cNvPr>
          <p:cNvSpPr/>
          <p:nvPr/>
        </p:nvSpPr>
        <p:spPr>
          <a:xfrm>
            <a:off x="113016" y="624825"/>
            <a:ext cx="613538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8449565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</TotalTime>
  <Words>217</Words>
  <Application>Microsoft Office PowerPoint</Application>
  <PresentationFormat>Widescreen</PresentationFormat>
  <Paragraphs>74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Cambria</vt:lpstr>
      <vt:lpstr>Century Gothic</vt:lpstr>
      <vt:lpstr>Lucida Bright</vt:lpstr>
      <vt:lpstr>Monotype Corsiva</vt:lpstr>
      <vt:lpstr>Wingdings 3</vt:lpstr>
      <vt:lpstr>Wisp</vt:lpstr>
      <vt:lpstr>PowerPoint Presentation</vt:lpstr>
      <vt:lpstr>G.S. RESIDENCY</vt:lpstr>
      <vt:lpstr>Front View </vt:lpstr>
      <vt:lpstr>Side View</vt:lpstr>
      <vt:lpstr>Top View</vt:lpstr>
      <vt:lpstr>PowerPoint Presentation</vt:lpstr>
      <vt:lpstr>PowerPoint Presentation</vt:lpstr>
      <vt:lpstr>PowerPoint Presentation</vt:lpstr>
      <vt:lpstr>PowerPoint Presentation</vt:lpstr>
      <vt:lpstr>ATTRACTION FOR FLAT/APARTMENT</vt:lpstr>
      <vt:lpstr>PowerPoint Presentation</vt:lpstr>
      <vt:lpstr>PowerPoint Presentation</vt:lpstr>
      <vt:lpstr>Work in Progress…</vt:lpstr>
      <vt:lpstr>Special Attraction for Building</vt:lpstr>
      <vt:lpstr>Our Successfully Completed &amp; Handed Over Projects:-</vt:lpstr>
      <vt:lpstr>Our Successfully Completed &amp; Handed Over Projects:-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TITANIUM SECURE HOMES (P) LIMITED</dc:title>
  <dc:creator>mistershashi@gmail.com</dc:creator>
  <cp:lastModifiedBy>SHASHI MISHRA</cp:lastModifiedBy>
  <cp:revision>20</cp:revision>
  <dcterms:created xsi:type="dcterms:W3CDTF">2023-09-14T02:50:31Z</dcterms:created>
  <dcterms:modified xsi:type="dcterms:W3CDTF">2024-11-10T11:46:48Z</dcterms:modified>
</cp:coreProperties>
</file>